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400"/>
    <a:srgbClr val="808000"/>
    <a:srgbClr val="6C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22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64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4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554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32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0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43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00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74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54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74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7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B19C-5BCF-4DF2-ACD0-75437009799A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49CD9-44BF-4677-A4AC-5092D256C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06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FD96AEE-CEFE-7D09-EB3B-469EFAD16785}"/>
              </a:ext>
            </a:extLst>
          </p:cNvPr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7098CE3-5F64-B7A3-3E66-84A2A00C7B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19" t="39835" r="22856" b="-1"/>
          <a:stretch/>
        </p:blipFill>
        <p:spPr>
          <a:xfrm>
            <a:off x="8457578" y="1355531"/>
            <a:ext cx="1373129" cy="512331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160B5F9-5E5B-65F4-7F9E-306CCEB8C8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61" r="22856" b="58674"/>
          <a:stretch/>
        </p:blipFill>
        <p:spPr>
          <a:xfrm>
            <a:off x="3293382" y="-156028"/>
            <a:ext cx="6569075" cy="164896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4A5C860-F2CA-2238-FAAD-B788D4ED99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63" t="21961" r="40752" b="58674"/>
          <a:stretch/>
        </p:blipFill>
        <p:spPr>
          <a:xfrm>
            <a:off x="0" y="-168512"/>
            <a:ext cx="3685865" cy="164896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67EC6A0-4B17-F97C-E861-78933341CC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19" t="39835" r="22856" b="-1"/>
          <a:stretch/>
        </p:blipFill>
        <p:spPr>
          <a:xfrm>
            <a:off x="8451228" y="6016431"/>
            <a:ext cx="1373129" cy="512331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400DE47-5351-7BF3-B96A-F216FF96E2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19" t="39835" r="22856" b="36904"/>
          <a:stretch/>
        </p:blipFill>
        <p:spPr>
          <a:xfrm>
            <a:off x="8438528" y="10689347"/>
            <a:ext cx="1373129" cy="1980747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EAF4899-541E-3985-5CAD-BF0C91AEE285}"/>
              </a:ext>
            </a:extLst>
          </p:cNvPr>
          <p:cNvSpPr txBox="1"/>
          <p:nvPr/>
        </p:nvSpPr>
        <p:spPr>
          <a:xfrm>
            <a:off x="50490" y="1972564"/>
            <a:ext cx="845757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800" b="1" dirty="0">
                <a:solidFill>
                  <a:srgbClr val="7774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夜ヨガ</a:t>
            </a:r>
            <a:endParaRPr kumimoji="1" lang="ja-JP" altLang="en-US" sz="6600" b="1" dirty="0">
              <a:solidFill>
                <a:srgbClr val="7774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</p:txBody>
      </p:sp>
      <p:sp>
        <p:nvSpPr>
          <p:cNvPr id="18" name="星: 5 pt 17">
            <a:extLst>
              <a:ext uri="{FF2B5EF4-FFF2-40B4-BE49-F238E27FC236}">
                <a16:creationId xmlns:a16="http://schemas.microsoft.com/office/drawing/2014/main" id="{798A7B35-6AD8-3E6D-2274-B80EA772E685}"/>
              </a:ext>
            </a:extLst>
          </p:cNvPr>
          <p:cNvSpPr/>
          <p:nvPr/>
        </p:nvSpPr>
        <p:spPr>
          <a:xfrm>
            <a:off x="2303830" y="2739595"/>
            <a:ext cx="769441" cy="769441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6BC27CA-9B8C-AFAC-36B0-247A5472351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749" r="52676" b="2999"/>
          <a:stretch/>
        </p:blipFill>
        <p:spPr>
          <a:xfrm>
            <a:off x="92076" y="1514859"/>
            <a:ext cx="1629929" cy="2513648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BB85627-1E8E-D806-F388-3BF5FE52D791}"/>
              </a:ext>
            </a:extLst>
          </p:cNvPr>
          <p:cNvSpPr txBox="1"/>
          <p:nvPr/>
        </p:nvSpPr>
        <p:spPr>
          <a:xfrm>
            <a:off x="15875" y="4613486"/>
            <a:ext cx="9116433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dirty="0">
                <a:solidFill>
                  <a:srgbClr val="77740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 </a:t>
            </a:r>
            <a:r>
              <a:rPr kumimoji="1" lang="en-US" altLang="ja-JP" sz="8000" dirty="0">
                <a:solidFill>
                  <a:srgbClr val="77740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8</a:t>
            </a:r>
            <a:r>
              <a:rPr kumimoji="1" lang="ja-JP" altLang="en-US" sz="8000" dirty="0">
                <a:solidFill>
                  <a:srgbClr val="77740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月</a:t>
            </a:r>
            <a:r>
              <a:rPr kumimoji="1" lang="en-US" altLang="ja-JP" sz="8000" dirty="0">
                <a:solidFill>
                  <a:srgbClr val="77740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10</a:t>
            </a:r>
            <a:r>
              <a:rPr kumimoji="1" lang="ja-JP" altLang="en-US" sz="8000" dirty="0">
                <a:solidFill>
                  <a:srgbClr val="77740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日</a:t>
            </a:r>
            <a:r>
              <a:rPr kumimoji="1" lang="en-US" altLang="ja-JP" sz="8000" dirty="0">
                <a:solidFill>
                  <a:srgbClr val="00B0F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(</a:t>
            </a:r>
            <a:r>
              <a:rPr kumimoji="1" lang="ja-JP" altLang="en-US" sz="8000" dirty="0">
                <a:solidFill>
                  <a:srgbClr val="00B0F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土</a:t>
            </a:r>
            <a:r>
              <a:rPr kumimoji="1" lang="en-US" altLang="ja-JP" sz="8000" dirty="0">
                <a:solidFill>
                  <a:srgbClr val="00B0F0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)</a:t>
            </a:r>
          </a:p>
          <a:p>
            <a:pPr algn="ctr"/>
            <a:r>
              <a:rPr kumimoji="1" lang="en-US" altLang="ja-JP" sz="48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19:00</a:t>
            </a:r>
            <a:r>
              <a:rPr kumimoji="1" lang="ja-JP" altLang="en-US" sz="48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～</a:t>
            </a:r>
            <a:r>
              <a:rPr kumimoji="1" lang="en-US" altLang="ja-JP" sz="48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20:00</a:t>
            </a:r>
          </a:p>
          <a:p>
            <a:pPr algn="ctr"/>
            <a:endParaRPr kumimoji="1" lang="en-US" altLang="ja-JP" sz="14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講　師：兼清 光帆子</a:t>
            </a:r>
            <a:endParaRPr kumimoji="1" lang="en-US" altLang="ja-JP" sz="4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参加費：６００円</a:t>
            </a:r>
            <a:endParaRPr kumimoji="1" lang="en-US" altLang="ja-JP" sz="4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場　所：冠山総合公園</a:t>
            </a:r>
            <a:endParaRPr kumimoji="1" lang="en-US" altLang="ja-JP" sz="4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　　　　イベント広場</a:t>
            </a:r>
            <a:endParaRPr kumimoji="1" lang="en-US" altLang="ja-JP" sz="4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　　　　</a:t>
            </a:r>
            <a:r>
              <a:rPr kumimoji="1" lang="en-US" altLang="ja-JP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(</a:t>
            </a:r>
            <a:r>
              <a:rPr kumimoji="1" lang="ja-JP" altLang="en-US" sz="32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光市室積村</a:t>
            </a:r>
            <a:r>
              <a:rPr kumimoji="1" lang="en-US" altLang="ja-JP" sz="32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6288)</a:t>
            </a:r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　　</a:t>
            </a:r>
            <a:endParaRPr kumimoji="1" lang="en-US" altLang="ja-JP" sz="4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申込み：冠山総合公園</a:t>
            </a:r>
            <a:endParaRPr kumimoji="1" lang="en-US" altLang="ja-JP" sz="4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　　　　管理事務所</a:t>
            </a:r>
            <a:endParaRPr kumimoji="1" lang="en-US" altLang="ja-JP" sz="4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lvl="4"/>
            <a:r>
              <a:rPr kumimoji="1" lang="ja-JP" altLang="en-US" sz="32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　　　　 （℡</a:t>
            </a:r>
            <a:r>
              <a:rPr kumimoji="1" lang="en-US" altLang="ja-JP" sz="32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0833-74-3311</a:t>
            </a:r>
            <a:r>
              <a:rPr kumimoji="1" lang="ja-JP" altLang="en-US" sz="32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）</a:t>
            </a:r>
            <a:endParaRPr kumimoji="1" lang="en-US" altLang="ja-JP" sz="32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pPr algn="ctr"/>
            <a:endParaRPr kumimoji="1" lang="en-US" altLang="ja-JP" sz="20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  <a:p>
            <a:r>
              <a:rPr kumimoji="1" lang="ja-JP" altLang="en-US" sz="4000" dirty="0">
                <a:solidFill>
                  <a:srgbClr val="777400"/>
                </a:solidFill>
                <a:latin typeface="BIZ UDゴシック" panose="020B0400000000000000" pitchFamily="33" charset="-128"/>
                <a:ea typeface="BIZ UDゴシック" panose="020B0400000000000000" pitchFamily="33" charset="-128"/>
              </a:rPr>
              <a:t> 主催：株式会社ビークルー エッセ</a:t>
            </a:r>
            <a:endParaRPr kumimoji="1" lang="ja-JP" altLang="en-US" sz="4800" dirty="0">
              <a:solidFill>
                <a:srgbClr val="777400"/>
              </a:solidFill>
              <a:latin typeface="BIZ UDゴシック" panose="020B0400000000000000" pitchFamily="33" charset="-128"/>
              <a:ea typeface="BIZ UDゴシック" panose="020B0400000000000000" pitchFamily="33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0A703DD-2C05-028F-6B2E-AC2FDD6E04D0}"/>
              </a:ext>
            </a:extLst>
          </p:cNvPr>
          <p:cNvSpPr txBox="1"/>
          <p:nvPr/>
        </p:nvSpPr>
        <p:spPr>
          <a:xfrm>
            <a:off x="34615" y="4100302"/>
            <a:ext cx="845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rgbClr val="7774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～山に親しむ機会を得て、山の恩恵に感謝しよう～</a:t>
            </a:r>
            <a:endParaRPr kumimoji="1" lang="ja-JP" altLang="en-US" sz="1400" dirty="0">
              <a:solidFill>
                <a:srgbClr val="7774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D6E773-B18A-5928-401B-F9FA3E098B86}"/>
              </a:ext>
            </a:extLst>
          </p:cNvPr>
          <p:cNvSpPr txBox="1"/>
          <p:nvPr/>
        </p:nvSpPr>
        <p:spPr>
          <a:xfrm>
            <a:off x="0" y="1532036"/>
            <a:ext cx="8457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>
                <a:solidFill>
                  <a:srgbClr val="7774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山の日にちなんだ</a:t>
            </a:r>
            <a:endParaRPr kumimoji="1" lang="ja-JP" altLang="en-US" sz="2400" dirty="0">
              <a:solidFill>
                <a:srgbClr val="7774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30C20F9-01A3-0904-E66A-BA53675F7214}"/>
              </a:ext>
            </a:extLst>
          </p:cNvPr>
          <p:cNvSpPr txBox="1"/>
          <p:nvPr/>
        </p:nvSpPr>
        <p:spPr>
          <a:xfrm>
            <a:off x="722891" y="4777263"/>
            <a:ext cx="13232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rgbClr val="777400"/>
                </a:solidFill>
              </a:rPr>
              <a:t>令和</a:t>
            </a:r>
            <a:endParaRPr kumimoji="1" lang="en-US" altLang="ja-JP" sz="3200" b="1" dirty="0">
              <a:solidFill>
                <a:srgbClr val="777400"/>
              </a:solidFill>
            </a:endParaRPr>
          </a:p>
          <a:p>
            <a:pPr algn="ctr"/>
            <a:r>
              <a:rPr kumimoji="1" lang="ja-JP" altLang="en-US" sz="3200" b="1" dirty="0">
                <a:solidFill>
                  <a:srgbClr val="777400"/>
                </a:solidFill>
              </a:rPr>
              <a:t>６年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36023CD4-7DA6-BC40-8379-475BABE806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523" t="-58" r="9696" b="3057"/>
          <a:stretch/>
        </p:blipFill>
        <p:spPr>
          <a:xfrm>
            <a:off x="6891939" y="1534446"/>
            <a:ext cx="1701854" cy="251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91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78</Words>
  <Application>Microsoft Office PowerPoint</Application>
  <PresentationFormat>A3 297x420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HGP創英角ｺﾞｼｯｸUB</vt:lpstr>
      <vt:lpstr>たぬき油性マジック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5</cp:revision>
  <cp:lastPrinted>2024-05-28T02:15:47Z</cp:lastPrinted>
  <dcterms:created xsi:type="dcterms:W3CDTF">2024-05-28T00:59:03Z</dcterms:created>
  <dcterms:modified xsi:type="dcterms:W3CDTF">2024-06-06T01:07:12Z</dcterms:modified>
</cp:coreProperties>
</file>