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860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7DB-2DB2-45F1-BB1F-1E79B8C335C1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8CA6-FE9A-45E7-B2C0-EF4FA4AEF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896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7DB-2DB2-45F1-BB1F-1E79B8C335C1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8CA6-FE9A-45E7-B2C0-EF4FA4AEF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791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7DB-2DB2-45F1-BB1F-1E79B8C335C1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8CA6-FE9A-45E7-B2C0-EF4FA4AEF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652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7DB-2DB2-45F1-BB1F-1E79B8C335C1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8CA6-FE9A-45E7-B2C0-EF4FA4AEF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33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7DB-2DB2-45F1-BB1F-1E79B8C335C1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8CA6-FE9A-45E7-B2C0-EF4FA4AEF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738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7DB-2DB2-45F1-BB1F-1E79B8C335C1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8CA6-FE9A-45E7-B2C0-EF4FA4AEF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578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7DB-2DB2-45F1-BB1F-1E79B8C335C1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8CA6-FE9A-45E7-B2C0-EF4FA4AEF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326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7DB-2DB2-45F1-BB1F-1E79B8C335C1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8CA6-FE9A-45E7-B2C0-EF4FA4AEF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702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7DB-2DB2-45F1-BB1F-1E79B8C335C1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8CA6-FE9A-45E7-B2C0-EF4FA4AEF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830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7DB-2DB2-45F1-BB1F-1E79B8C335C1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8CA6-FE9A-45E7-B2C0-EF4FA4AEF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63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77DB-2DB2-45F1-BB1F-1E79B8C335C1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8CA6-FE9A-45E7-B2C0-EF4FA4AEF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716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777DB-2DB2-45F1-BB1F-1E79B8C335C1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C8CA6-FE9A-45E7-B2C0-EF4FA4AEF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38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8AB616B-87D9-0BF5-8161-3CAFEB7DAB0B}"/>
              </a:ext>
            </a:extLst>
          </p:cNvPr>
          <p:cNvSpPr/>
          <p:nvPr/>
        </p:nvSpPr>
        <p:spPr>
          <a:xfrm>
            <a:off x="6000750" y="0"/>
            <a:ext cx="3905250" cy="6857999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1D61633-12DE-E1C0-F350-CF39C9C8791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3"/>
          <a:stretch/>
        </p:blipFill>
        <p:spPr>
          <a:xfrm>
            <a:off x="0" y="-2"/>
            <a:ext cx="6496050" cy="6877053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ED3F3BA-4322-E997-1113-17D3994FEFAA}"/>
              </a:ext>
            </a:extLst>
          </p:cNvPr>
          <p:cNvSpPr txBox="1"/>
          <p:nvPr/>
        </p:nvSpPr>
        <p:spPr>
          <a:xfrm>
            <a:off x="6754207" y="38101"/>
            <a:ext cx="3247043" cy="685799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99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ピグモ 00 パイロット版" panose="02000600000000000000" pitchFamily="50" charset="-128"/>
                <a:ea typeface="ピグモ 00 パイロット版" panose="02000600000000000000" pitchFamily="50" charset="-128"/>
              </a:rPr>
              <a:t>満開</a:t>
            </a:r>
            <a:endParaRPr kumimoji="1" lang="ja-JP" altLang="en-US" sz="23900" dirty="0">
              <a:ln>
                <a:solidFill>
                  <a:srgbClr val="FFFF00"/>
                </a:solidFill>
              </a:ln>
              <a:solidFill>
                <a:srgbClr val="FFFF00"/>
              </a:solidFill>
              <a:latin typeface="ピグモ 00 パイロット版" panose="02000600000000000000" pitchFamily="50" charset="-128"/>
              <a:ea typeface="ピグモ 00 パイロット版" panose="020006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6078BF6-AEBD-4E1A-DBE0-73CEE8959DE7}"/>
              </a:ext>
            </a:extLst>
          </p:cNvPr>
          <p:cNvSpPr txBox="1"/>
          <p:nvPr/>
        </p:nvSpPr>
        <p:spPr>
          <a:xfrm>
            <a:off x="6591300" y="-2"/>
            <a:ext cx="3247043" cy="685799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99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ピグモ 00 パイロット版" panose="02000600000000000000" pitchFamily="50" charset="-128"/>
                <a:ea typeface="ピグモ 00 パイロット版" panose="02000600000000000000" pitchFamily="50" charset="-128"/>
              </a:rPr>
              <a:t>満開</a:t>
            </a:r>
            <a:endParaRPr kumimoji="1" lang="ja-JP" altLang="en-US" sz="239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ピグモ 00 パイロット版" panose="02000600000000000000" pitchFamily="50" charset="-128"/>
              <a:ea typeface="ピグモ 00 パイロット版" panose="02000600000000000000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594EA6E9-585D-8B1D-69B7-AE2B69A1B18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9699">
            <a:off x="7863869" y="5098406"/>
            <a:ext cx="2565024" cy="1721493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F5EB4F84-1485-53E3-25F2-481E92CC261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01678">
            <a:off x="5141610" y="2183756"/>
            <a:ext cx="2565024" cy="1721493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3F58A1AB-3610-E5A6-B4B4-C7E1D4511BD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38896">
            <a:off x="8314808" y="-160932"/>
            <a:ext cx="2565024" cy="1721493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85EF7B7-D4C5-E891-66E4-4B6886A02111}"/>
              </a:ext>
            </a:extLst>
          </p:cNvPr>
          <p:cNvSpPr txBox="1"/>
          <p:nvPr/>
        </p:nvSpPr>
        <p:spPr>
          <a:xfrm>
            <a:off x="6523643" y="6181038"/>
            <a:ext cx="3382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dirty="0">
                <a:solidFill>
                  <a:srgbClr val="00FF00"/>
                </a:solidFill>
                <a:latin typeface="S2GP海フォント" panose="02000600000000000000" pitchFamily="2" charset="-128"/>
                <a:ea typeface="S2GP海フォント" panose="02000600000000000000" pitchFamily="2" charset="-128"/>
              </a:rPr>
              <a:t>2023.3.29</a:t>
            </a:r>
            <a:r>
              <a:rPr kumimoji="1" lang="ja-JP" altLang="en-US" sz="3600" dirty="0">
                <a:solidFill>
                  <a:srgbClr val="00FF00"/>
                </a:solidFill>
                <a:latin typeface="S2GP海フォント" panose="02000600000000000000" pitchFamily="2" charset="-128"/>
                <a:ea typeface="S2GP海フォント" panose="02000600000000000000" pitchFamily="2" charset="-128"/>
              </a:rPr>
              <a:t>現在</a:t>
            </a:r>
          </a:p>
        </p:txBody>
      </p:sp>
    </p:spTree>
    <p:extLst>
      <p:ext uri="{BB962C8B-B14F-4D97-AF65-F5344CB8AC3E}">
        <p14:creationId xmlns:p14="http://schemas.microsoft.com/office/powerpoint/2010/main" val="934129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</TotalTime>
  <Words>4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S2GP海フォント</vt:lpstr>
      <vt:lpstr>ピグモ 00 パイロット版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1</cp:revision>
  <dcterms:created xsi:type="dcterms:W3CDTF">2023-03-29T01:23:40Z</dcterms:created>
  <dcterms:modified xsi:type="dcterms:W3CDTF">2023-03-29T01:33:43Z</dcterms:modified>
</cp:coreProperties>
</file>