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00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31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99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58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58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53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57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8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93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88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61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07FF6-4E11-4565-8BB6-3FA61BA9E96F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091D-04C4-4FC4-80F9-24D4F9048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4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D1244D3-9536-4107-AB66-8DBF9F44D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857250"/>
            <a:ext cx="6858000" cy="51435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2F97F20-CA57-45EC-A965-9A04ABA67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8" y="553790"/>
            <a:ext cx="3360000" cy="252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78BE74E-21F5-4F34-BD35-6A68338D2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52" y="2841970"/>
            <a:ext cx="3360000" cy="252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507D90-3C5E-44C6-8A54-2D75072FCA1B}"/>
              </a:ext>
            </a:extLst>
          </p:cNvPr>
          <p:cNvSpPr txBox="1"/>
          <p:nvPr/>
        </p:nvSpPr>
        <p:spPr>
          <a:xfrm>
            <a:off x="0" y="5232009"/>
            <a:ext cx="5692462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S2GP海フォント" panose="02000600000000000000" pitchFamily="2" charset="-128"/>
                <a:ea typeface="S2GP海フォント" panose="02000600000000000000" pitchFamily="2" charset="-128"/>
              </a:rPr>
              <a:t>＊現在の梅の開花状況＊</a:t>
            </a:r>
            <a:endParaRPr kumimoji="1" lang="en-US" altLang="ja-JP" sz="3200" dirty="0">
              <a:solidFill>
                <a:schemeClr val="bg1"/>
              </a:solidFill>
              <a:latin typeface="S2GP海フォント" panose="02000600000000000000" pitchFamily="2" charset="-128"/>
              <a:ea typeface="S2GP海フォント" panose="02000600000000000000" pitchFamily="2" charset="-128"/>
            </a:endParaRPr>
          </a:p>
          <a:p>
            <a:pPr algn="ctr"/>
            <a:r>
              <a:rPr kumimoji="1" lang="en-US" altLang="ja-JP" sz="4000" dirty="0">
                <a:solidFill>
                  <a:schemeClr val="bg1"/>
                </a:solidFill>
                <a:latin typeface="S2GP海フォント" panose="02000600000000000000" pitchFamily="2" charset="-128"/>
                <a:ea typeface="S2GP海フォント" panose="02000600000000000000" pitchFamily="2" charset="-128"/>
              </a:rPr>
              <a:t>【</a:t>
            </a:r>
            <a:r>
              <a:rPr kumimoji="1" lang="ja-JP" altLang="en-US" sz="4000" dirty="0">
                <a:solidFill>
                  <a:schemeClr val="bg1"/>
                </a:solidFill>
                <a:latin typeface="S2GP海フォント" panose="02000600000000000000" pitchFamily="2" charset="-128"/>
                <a:ea typeface="S2GP海フォント" panose="02000600000000000000" pitchFamily="2" charset="-128"/>
              </a:rPr>
              <a:t>つぼみ</a:t>
            </a:r>
            <a:r>
              <a:rPr kumimoji="1" lang="en-US" altLang="ja-JP" sz="4000" dirty="0">
                <a:solidFill>
                  <a:schemeClr val="bg1"/>
                </a:solidFill>
                <a:latin typeface="S2GP海フォント" panose="02000600000000000000" pitchFamily="2" charset="-128"/>
                <a:ea typeface="S2GP海フォント" panose="02000600000000000000" pitchFamily="2" charset="-128"/>
              </a:rPr>
              <a:t>】</a:t>
            </a:r>
          </a:p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S2GP海フォント" panose="02000600000000000000" pitchFamily="2" charset="-128"/>
                <a:ea typeface="S2GP海フォント" panose="02000600000000000000" pitchFamily="2" charset="-128"/>
              </a:rPr>
              <a:t>2022.1.21</a:t>
            </a:r>
            <a:endParaRPr kumimoji="1" lang="ja-JP" altLang="en-US" sz="2800" dirty="0">
              <a:solidFill>
                <a:schemeClr val="bg1"/>
              </a:solidFill>
              <a:latin typeface="S2GP海フォント" panose="02000600000000000000" pitchFamily="2" charset="-128"/>
              <a:ea typeface="S2GP海フォント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12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S2GP海フォント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</cp:revision>
  <dcterms:created xsi:type="dcterms:W3CDTF">2022-01-21T01:35:47Z</dcterms:created>
  <dcterms:modified xsi:type="dcterms:W3CDTF">2022-01-21T01:48:37Z</dcterms:modified>
</cp:coreProperties>
</file>